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61"/>
  </p:notesMasterIdLst>
  <p:sldIdLst>
    <p:sldId id="403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405" r:id="rId60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95" autoAdjust="0"/>
    <p:restoredTop sz="97719" autoAdjust="0"/>
  </p:normalViewPr>
  <p:slideViewPr>
    <p:cSldViewPr snapToGrid="0" snapToObjects="1">
      <p:cViewPr varScale="1">
        <p:scale>
          <a:sx n="88" d="100"/>
          <a:sy n="88" d="100"/>
        </p:scale>
        <p:origin x="-120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49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0526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0425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8466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4301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6342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8595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1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2878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654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5681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3/19/2020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2601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86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5C8CA-499F-4998-9C57-AED932116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Anti-neoplastic agents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FC4CB1-BE39-4499-9BD6-CACE18392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Rajpushpa Labh</a:t>
            </a:r>
          </a:p>
          <a:p>
            <a:r>
              <a:rPr lang="en-US" dirty="0"/>
              <a:t>Department of Pharmacology</a:t>
            </a:r>
            <a:r>
              <a:rPr lang="en-US"/>
              <a:t>, UCMS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83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4586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15647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9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3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08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6400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FA548-D63F-4453-A99E-6435D849AE1D}"/>
              </a:ext>
            </a:extLst>
          </p:cNvPr>
          <p:cNvSpPr txBox="1"/>
          <p:nvPr/>
        </p:nvSpPr>
        <p:spPr>
          <a:xfrm>
            <a:off x="3240000" y="2387084"/>
            <a:ext cx="535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Drug of choice for Wegener’s Granulomatosis.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4800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E538E7-735A-41EB-8695-803EF54FEB72}"/>
              </a:ext>
            </a:extLst>
          </p:cNvPr>
          <p:cNvSpPr txBox="1"/>
          <p:nvPr/>
        </p:nvSpPr>
        <p:spPr>
          <a:xfrm>
            <a:off x="2397600" y="3283200"/>
            <a:ext cx="332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suppression.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3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5773" y="340241"/>
            <a:ext cx="9149773" cy="5155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132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4801"/>
            <a:ext cx="9115696" cy="51911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04800" y="0"/>
            <a:ext cx="94488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6339"/>
            <a:ext cx="9144000" cy="525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5F3900-4737-468A-852B-D2C90A84D0ED}"/>
              </a:ext>
            </a:extLst>
          </p:cNvPr>
          <p:cNvSpPr txBox="1"/>
          <p:nvPr/>
        </p:nvSpPr>
        <p:spPr>
          <a:xfrm>
            <a:off x="1051200" y="2499133"/>
            <a:ext cx="325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toxicity.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F135E1-7892-4ED1-8EE7-4D2AD3D1AD19}"/>
              </a:ext>
            </a:extLst>
          </p:cNvPr>
          <p:cNvSpPr txBox="1"/>
          <p:nvPr/>
        </p:nvSpPr>
        <p:spPr>
          <a:xfrm>
            <a:off x="6364800" y="4348800"/>
            <a:ext cx="262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toxicity.)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08689"/>
            <a:ext cx="9144000" cy="4526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D7D904-D72B-4D73-8439-D310195E13A7}"/>
              </a:ext>
            </a:extLst>
          </p:cNvPr>
          <p:cNvSpPr txBox="1"/>
          <p:nvPr/>
        </p:nvSpPr>
        <p:spPr>
          <a:xfrm>
            <a:off x="1332000" y="3544934"/>
            <a:ext cx="318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nausea and vomiting.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0121"/>
            <a:ext cx="9144000" cy="5325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ECCDAC-62B6-4573-B5B3-2AD681DFA85D}"/>
              </a:ext>
            </a:extLst>
          </p:cNvPr>
          <p:cNvSpPr txBox="1"/>
          <p:nvPr/>
        </p:nvSpPr>
        <p:spPr>
          <a:xfrm>
            <a:off x="4773600" y="2521350"/>
            <a:ext cx="248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toxicity.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04800" y="0"/>
            <a:ext cx="94488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25302"/>
            <a:ext cx="9144000" cy="5070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8DD73-1D88-4604-9EDE-667C3F73C853}"/>
              </a:ext>
            </a:extLst>
          </p:cNvPr>
          <p:cNvSpPr txBox="1"/>
          <p:nvPr/>
        </p:nvSpPr>
        <p:spPr>
          <a:xfrm>
            <a:off x="619200" y="2571750"/>
            <a:ext cx="3715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FU = 5 Fluorouracil</a:t>
            </a:r>
          </a:p>
          <a:p>
            <a:r>
              <a:rPr lang="en-US" dirty="0"/>
              <a:t>6 MP = 6 Mercaptopurine</a:t>
            </a:r>
          </a:p>
          <a:p>
            <a:r>
              <a:rPr lang="en-US" dirty="0"/>
              <a:t>MTX = Methotrexate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45600"/>
            <a:ext cx="9144000" cy="51503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23200"/>
            <a:ext cx="9144000" cy="5272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77A6A9-14C8-4282-AE82-80045098574F}"/>
              </a:ext>
            </a:extLst>
          </p:cNvPr>
          <p:cNvSpPr txBox="1"/>
          <p:nvPr/>
        </p:nvSpPr>
        <p:spPr>
          <a:xfrm>
            <a:off x="288000" y="2116800"/>
            <a:ext cx="5378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Methotrexate (MTX)</a:t>
            </a:r>
            <a:r>
              <a:rPr lang="en-US" sz="1400" dirty="0">
                <a:sym typeface="Wingdings" panose="05000000000000000000" pitchFamily="2" charset="2"/>
              </a:rPr>
              <a:t> forms POLYGLUTAMATES inside the cell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73600"/>
            <a:ext cx="9144000" cy="5222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07" y="354418"/>
            <a:ext cx="9137193" cy="51485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5600"/>
            <a:ext cx="9144000" cy="53303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35350"/>
            <a:ext cx="9144000" cy="480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443D6E-7CAF-44F5-912D-4236D9BFC3FA}"/>
              </a:ext>
            </a:extLst>
          </p:cNvPr>
          <p:cNvSpPr txBox="1"/>
          <p:nvPr/>
        </p:nvSpPr>
        <p:spPr>
          <a:xfrm>
            <a:off x="2887200" y="2988000"/>
            <a:ext cx="40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suppression.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9600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5FE28-73DB-492F-ADDC-9B7E8BCB0658}"/>
              </a:ext>
            </a:extLst>
          </p:cNvPr>
          <p:cNvSpPr txBox="1"/>
          <p:nvPr/>
        </p:nvSpPr>
        <p:spPr>
          <a:xfrm>
            <a:off x="295200" y="662400"/>
            <a:ext cx="282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Drug of choice for CLL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3600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36A4CB-3343-4B1D-B5AD-2EA07AC1E928}"/>
              </a:ext>
            </a:extLst>
          </p:cNvPr>
          <p:cNvSpPr txBox="1"/>
          <p:nvPr/>
        </p:nvSpPr>
        <p:spPr>
          <a:xfrm>
            <a:off x="489600" y="993600"/>
            <a:ext cx="408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Drug of choice for Pancreatic cancer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4000" cy="56164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52800"/>
            <a:ext cx="9144000" cy="569601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6213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82009"/>
            <a:ext cx="9124616" cy="514150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7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7CECE0-B18B-481B-898E-9FE860593D27}"/>
              </a:ext>
            </a:extLst>
          </p:cNvPr>
          <p:cNvSpPr txBox="1"/>
          <p:nvPr/>
        </p:nvSpPr>
        <p:spPr>
          <a:xfrm>
            <a:off x="2347200" y="1994400"/>
            <a:ext cx="290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BONE marrow toxicity.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52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64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224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04800" y="-176213"/>
            <a:ext cx="94488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37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8000"/>
            <a:ext cx="90864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64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0251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08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84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28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37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656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92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45975"/>
            <a:ext cx="9144000" cy="468682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08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07AF2-82C2-4BD2-B27A-F01BD9EF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86" y="1968246"/>
            <a:ext cx="7543800" cy="1207008"/>
          </a:xfrm>
        </p:spPr>
        <p:txBody>
          <a:bodyPr/>
          <a:lstStyle/>
          <a:p>
            <a:r>
              <a:rPr lang="en-US" dirty="0"/>
              <a:t>Thank you..!</a:t>
            </a:r>
          </a:p>
        </p:txBody>
      </p:sp>
    </p:spTree>
    <p:extLst>
      <p:ext uri="{BB962C8B-B14F-4D97-AF65-F5344CB8AC3E}">
        <p14:creationId xmlns:p14="http://schemas.microsoft.com/office/powerpoint/2010/main" xmlns="" val="22225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04800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4195"/>
            <a:ext cx="91440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9A69C1-259E-41D9-B92C-694C65D9FA3A}"/>
              </a:ext>
            </a:extLst>
          </p:cNvPr>
          <p:cNvSpPr txBox="1"/>
          <p:nvPr/>
        </p:nvSpPr>
        <p:spPr>
          <a:xfrm>
            <a:off x="5335200" y="1065600"/>
            <a:ext cx="3268800" cy="120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FU = 5 Fluorouracil</a:t>
            </a:r>
          </a:p>
          <a:p>
            <a:r>
              <a:rPr lang="en-US" dirty="0"/>
              <a:t>6 MP = 6 Mercaptopurine</a:t>
            </a:r>
          </a:p>
          <a:p>
            <a:r>
              <a:rPr lang="en-US" dirty="0"/>
              <a:t>MTX = Methotrexate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61507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75683"/>
            <a:ext cx="9144000" cy="54959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120</TotalTime>
  <Words>154</Words>
  <Application>Microsoft Office PowerPoint</Application>
  <PresentationFormat>On-screen Show (16:9)</PresentationFormat>
  <Paragraphs>78</Paragraphs>
  <Slides>59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Wood Type</vt:lpstr>
      <vt:lpstr>Anti-neoplastic agents 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Thank you..!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seemajain</cp:lastModifiedBy>
  <cp:revision>25</cp:revision>
  <dcterms:created xsi:type="dcterms:W3CDTF">2020-03-16T18:54:43Z</dcterms:created>
  <dcterms:modified xsi:type="dcterms:W3CDTF">2020-03-19T04:01:21Z</dcterms:modified>
</cp:coreProperties>
</file>